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68" r:id="rId2"/>
    <p:sldId id="355" r:id="rId3"/>
    <p:sldId id="376" r:id="rId4"/>
    <p:sldId id="386" r:id="rId5"/>
    <p:sldId id="377" r:id="rId6"/>
    <p:sldId id="378" r:id="rId7"/>
    <p:sldId id="387" r:id="rId8"/>
    <p:sldId id="388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362" autoAdjust="0"/>
    <p:restoredTop sz="90793" autoAdjust="0"/>
  </p:normalViewPr>
  <p:slideViewPr>
    <p:cSldViewPr>
      <p:cViewPr varScale="1">
        <p:scale>
          <a:sx n="147" d="100"/>
          <a:sy n="147" d="100"/>
        </p:scale>
        <p:origin x="-112" y="-45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2/13/16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James </a:t>
            </a:r>
            <a:r>
              <a:rPr lang="en-AU" sz="4800" dirty="0" smtClean="0">
                <a:solidFill>
                  <a:srgbClr val="FFFF66"/>
                </a:solidFill>
              </a:rPr>
              <a:t> 4:</a:t>
            </a:r>
            <a:r>
              <a:rPr lang="en-AU" sz="4800" dirty="0" smtClean="0">
                <a:solidFill>
                  <a:srgbClr val="FFFF66"/>
                </a:solidFill>
              </a:rPr>
              <a:t>1-</a:t>
            </a:r>
            <a:r>
              <a:rPr lang="en-AU" sz="4800" dirty="0" smtClean="0">
                <a:solidFill>
                  <a:srgbClr val="FFFF66"/>
                </a:solidFill>
              </a:rPr>
              <a:t>10</a:t>
            </a:r>
            <a:endParaRPr lang="en-AU" sz="4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32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4 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What causes quarrels and what causes fights among you? Is it not this, that your passions are at war within you?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2 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You desire and do not have, so you murder. You covet and cannot obtain, so you fight and quarrel. You do not have, because you do not ask.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3 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You ask and do not receive, because you ask wrongly, to spend it on your passions.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4 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You adulterous people! Do you not know that friendship with the world is enmity with God? Therefore whoever wishes to be a friend of the world makes himself an enemy of God. </a:t>
            </a:r>
            <a:r>
              <a:rPr lang="en-AU" sz="28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5 </a:t>
            </a:r>
            <a:r>
              <a:rPr lang="en-AU" sz="28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Or do you suppose it is to no purpose that the Scripture says, “He yearns jealously over the spirit that he has made to dwell in us”? </a:t>
            </a:r>
            <a:endParaRPr lang="en-US" sz="2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400"/>
              </a:spcAft>
              <a:tabLst>
                <a:tab pos="127000" algn="r"/>
                <a:tab pos="2540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6 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But he gives more grace. Therefore it says, “God opposes the proud, but gives grace to the humble.”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7 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Submit yourselves therefore to God. Resist the devil, and he will flee from you.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8 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Draw near to God, and he will draw near to you. Cleanse your hands, you sinners, and purify your hearts, you double-minded.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9 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Be wretched and mourn and weep. Let your laughter be turned to mourning and your joy to gloom. </a:t>
            </a:r>
            <a:r>
              <a:rPr lang="en-AU" sz="3200" b="1" baseline="30000" dirty="0" smtClean="0">
                <a:solidFill>
                  <a:srgbClr val="FFFFFF"/>
                </a:solidFill>
                <a:latin typeface="Arial"/>
                <a:ea typeface="Cambria"/>
                <a:cs typeface="Times New Roman"/>
              </a:rPr>
              <a:t>10 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Humble yourselves before the Lord, and he will exalt you. </a:t>
            </a:r>
            <a:endParaRPr lang="en-US" sz="32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33375"/>
            <a:ext cx="5715000" cy="5381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The Middle East 1949-1967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24100"/>
            <a:ext cx="3600956" cy="3390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727" y="0"/>
            <a:ext cx="5403273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4097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Before the Six-Day War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905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After the Six-Day War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2362200" y="571500"/>
            <a:ext cx="1295400" cy="1143000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1143000" y="2019300"/>
            <a:ext cx="457200" cy="1588"/>
          </a:xfrm>
          <a:prstGeom prst="straightConnector1">
            <a:avLst/>
          </a:prstGeom>
          <a:ln w="63500"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2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War </a:t>
            </a:r>
            <a:r>
              <a:rPr lang="en-US" sz="2800" b="1" spc="2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Within</a:t>
            </a:r>
            <a:endParaRPr lang="en-US" sz="2800" b="1" spc="23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0" y="339090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combatants</a:t>
            </a: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– The world, and God</a:t>
            </a:r>
          </a:p>
          <a:p>
            <a:pPr marL="266700" indent="-26670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different peoples;  beliefs;  cultures;  allegiances;  gods</a:t>
            </a:r>
            <a:b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(1.  Those who are in Christ     2.  Those who are in the world)</a:t>
            </a:r>
          </a:p>
          <a:p>
            <a:pPr marL="266700" indent="-26670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To be a friend of the world = become an enemy of God</a:t>
            </a:r>
          </a:p>
          <a:p>
            <a:pPr marL="266700" indent="-26670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War;  Battle;  Put to death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191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Double-Mindedness:  “I want to be a </a:t>
            </a:r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Christian, but a worldly one...</a:t>
            </a:r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.”</a:t>
            </a:r>
            <a:endParaRPr lang="en-US" sz="2200" dirty="0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28600" y="876300"/>
            <a:ext cx="8686800" cy="241989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200" baseline="300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4;1 </a:t>
            </a:r>
            <a:r>
              <a:rPr lang="en-AU" sz="22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What causes quarrels and what causes fights among you? Is it not this, that your passions are at war within you?</a:t>
            </a:r>
            <a:r>
              <a:rPr lang="en-AU" sz="22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 ........</a:t>
            </a: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2200" dirty="0" smtClean="0">
              <a:solidFill>
                <a:schemeClr val="bg1"/>
              </a:solidFill>
              <a:latin typeface="Comic Sans MS"/>
              <a:ea typeface="Cambria"/>
              <a:cs typeface="Comic Sans MS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2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  </a:t>
            </a:r>
            <a:r>
              <a:rPr lang="en-AU" sz="2200" baseline="300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4</a:t>
            </a:r>
            <a:r>
              <a:rPr lang="en-AU" sz="2200" baseline="300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 </a:t>
            </a:r>
            <a:r>
              <a:rPr lang="en-AU" sz="22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You adulterous people! Do you not know that friendship with the world is enmity with God? Therefore whoever wishes to be a friend of the world makes himself an enemy of God.</a:t>
            </a:r>
            <a:r>
              <a:rPr lang="en-AU" sz="2200" dirty="0" smtClean="0">
                <a:solidFill>
                  <a:schemeClr val="bg1"/>
                </a:solidFill>
                <a:latin typeface="Comic Sans MS"/>
                <a:ea typeface="Cambria"/>
                <a:cs typeface="Comic Sans MS"/>
              </a:rPr>
              <a:t> </a:t>
            </a:r>
            <a:endParaRPr lang="en-US" sz="22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2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War </a:t>
            </a:r>
            <a:r>
              <a:rPr lang="en-US" sz="2800" b="1" spc="2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Within</a:t>
            </a:r>
            <a:endParaRPr lang="en-US" sz="2800" b="1" spc="23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0" y="80010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combatants</a:t>
            </a: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– The world, and God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different peoples;  beliefs;  cultures;  allegiances;  gods</a:t>
            </a:r>
            <a:b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(1.  Those who are in Christ     2.  Those who are in the world)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To be a friend of the world = become an enemy of God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War;  Battle;  Put to death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191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Double-Mindedness:  “I want to be a </a:t>
            </a:r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Christian, but a worldly one...</a:t>
            </a:r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.”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55270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For a war to lead to lasting peace, there must be:</a:t>
            </a:r>
            <a:endParaRPr lang="en-US" sz="220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304800" y="29337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decided victor, who rules victorious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vanquished enemy, expelled; subjugated (totally submitted); put to death</a:t>
            </a:r>
            <a:endParaRPr lang="en-US" sz="22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0" y="36957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If we allow the old, worldly nature to co-exist with the new, spiritual nature, it will seek to regain rule and power in our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2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War </a:t>
            </a:r>
            <a:r>
              <a:rPr lang="en-US" sz="2800" b="1" spc="230" dirty="0" smtClean="0">
                <a:solidFill>
                  <a:srgbClr val="FFFF00"/>
                </a:solidFill>
                <a:latin typeface="Times New Roman"/>
                <a:cs typeface="Times New Roman"/>
              </a:rPr>
              <a:t>Within</a:t>
            </a:r>
            <a:endParaRPr lang="en-US" sz="2800" b="1" spc="23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0" y="80010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combatants</a:t>
            </a: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– The world, and God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2 different peoples;  beliefs;  cultures;  allegiances;  gods</a:t>
            </a:r>
            <a:b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(1.  Those who are in Christ     2.  Those who are in the world)</a:t>
            </a:r>
            <a:endParaRPr lang="en-US" sz="22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War;  Battle;  Put to death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191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Double-Mindedness:  “I want to be a </a:t>
            </a:r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Christian, but a worldly one...</a:t>
            </a:r>
            <a:r>
              <a:rPr lang="en-US" sz="2200" dirty="0" smtClean="0">
                <a:solidFill>
                  <a:srgbClr val="FFFF00"/>
                </a:solidFill>
                <a:latin typeface="Iowan Old Style Roman"/>
                <a:cs typeface="Iowan Old Style Roman"/>
              </a:rPr>
              <a:t>.”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17170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For a war to lead to lasting peace, there must be:</a:t>
            </a:r>
            <a:endParaRPr lang="en-US" sz="2200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304800" y="25527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decided victor, who rules victorious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 vanquished enemy, expelled; subjugated (totally submitted); put to death</a:t>
            </a:r>
            <a:endParaRPr lang="en-US" sz="22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0" y="32385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If we allow the old, worldly nature to co-exist with the new, spiritual nature, it will seek to regain rule and power in our lives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000500"/>
            <a:ext cx="9144000" cy="400110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FF00"/>
                </a:solidFill>
                <a:latin typeface="Comic Sans MS"/>
                <a:cs typeface="Comic Sans MS"/>
              </a:rPr>
              <a:t>whoever wishes to be a friend of the world makes himself an enemy of God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0" y="43815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Comic Sans MS"/>
                <a:cs typeface="Comic Sans MS"/>
              </a:rPr>
              <a:t>God opposes the proud, </a:t>
            </a: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[but] </a:t>
            </a:r>
            <a:r>
              <a:rPr lang="en-US" sz="2200" dirty="0" smtClean="0">
                <a:solidFill>
                  <a:srgbClr val="FFFFFF"/>
                </a:solidFill>
                <a:latin typeface="Comic Sans MS"/>
                <a:cs typeface="Comic Sans MS"/>
              </a:rPr>
              <a:t>He gives grace to the humble</a:t>
            </a:r>
          </a:p>
          <a:p>
            <a:pPr marL="266700" indent="-266700">
              <a:buFont typeface="Arial"/>
              <a:buChar char="•"/>
            </a:pPr>
            <a:r>
              <a:rPr lang="en-US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When we humble ourselves before God, He lifts us up.</a:t>
            </a:r>
            <a:endParaRPr lang="en-US" sz="22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26337</TotalTime>
  <Words>764</Words>
  <Application>Microsoft Macintosh PowerPoint</Application>
  <PresentationFormat>On-screen Show (16:10)</PresentationFormat>
  <Paragraphs>37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216</cp:revision>
  <cp:lastPrinted>2016-02-13T00:38:01Z</cp:lastPrinted>
  <dcterms:created xsi:type="dcterms:W3CDTF">2016-02-12T23:18:26Z</dcterms:created>
  <dcterms:modified xsi:type="dcterms:W3CDTF">2016-02-13T00:45:59Z</dcterms:modified>
</cp:coreProperties>
</file>